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c63af2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c63af2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c63af2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c63af2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430c9c3f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430c9c3f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c63af20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c63af20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c63af20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c63af20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Constructor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17250" y="1044775"/>
            <a:ext cx="5581500" cy="3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constructor and 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Built-in constructor.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Multiple objects with constructor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This keyword.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Constructor function parameters.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Properties and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56975" y="374700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61525" y="1290575"/>
            <a:ext cx="4946400" cy="276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Template which is used to create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constructor gets called.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Declare an object using the new keyword.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Constructor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97450" y="1105050"/>
            <a:ext cx="4946400" cy="3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variableName = new     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structorName();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Example:</a:t>
            </a:r>
            <a:endParaRPr b="1" i="1" sz="18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Person ()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this.name = 'John',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this.age = 23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person = new Person();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27075" y="3847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object creation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02500" y="1255750"/>
            <a:ext cx="5435400" cy="28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a = new Object();    // A new Object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b = new String();    // A new String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c = new Number();  // A new Number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d = new Boolean();  // A new Boolean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02500" y="39480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Built-in Constructor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58275" y="13053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constructor fruits() having properties name and color.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And the object of fruits should be fruits1.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 the name property using the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